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5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4" name="Billede 3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2BEDB6A6-46C4-AC67-72D7-B0D87C39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2" y="4043996"/>
            <a:ext cx="10183415" cy="27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3" y="3331187"/>
            <a:ext cx="9248775" cy="2845776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2439BC31-2E3D-ADAA-BCDF-11E20854BB90}"/>
              </a:ext>
            </a:extLst>
          </p:cNvPr>
          <p:cNvSpPr txBox="1"/>
          <p:nvPr/>
        </p:nvSpPr>
        <p:spPr>
          <a:xfrm>
            <a:off x="9872661" y="4379695"/>
            <a:ext cx="2124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34218-14EE-BF69-D213-D792BBE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INSERT RESULTS FROM EXERCISE 40 HERE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41C869-4B04-E250-30C7-F044F72C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74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42B72D-379B-B671-F90A-E91DDE34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how to simulate phase transitions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simulating these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27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37 &amp; 40</a:t>
            </a: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53BF1-5800-C543-1D54-B13A5DA3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A168B1-476F-D248-8255-864017B2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14765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8" name="Pladsholder til indhold 7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E72B880B-5290-76B4-6A8F-04C779DAF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0414"/>
            <a:ext cx="10515600" cy="2804160"/>
          </a:xfrm>
        </p:spPr>
      </p:pic>
      <p:pic>
        <p:nvPicPr>
          <p:cNvPr id="10" name="Billede 9" descr="Et billede, der indeholder linje/række, diagram, Kurve, tekst&#10;&#10;Automatisk genereret beskrivelse">
            <a:extLst>
              <a:ext uri="{FF2B5EF4-FFF2-40B4-BE49-F238E27FC236}">
                <a16:creationId xmlns:a16="http://schemas.microsoft.com/office/drawing/2014/main" id="{5FA0DEDF-B07A-E28A-B49F-D295FC6D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40"/>
            <a:ext cx="105156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276503B-A316-F168-05D3-7745B51F5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108679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B2B1DCF-1C99-5F60-5366-B28315B36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83" y="3065629"/>
            <a:ext cx="7867078" cy="22477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96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pressure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scale volume and atom positions by pressure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barostat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5704CD-E892-8FE0-5C7B-50667AD6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8525" y="3151384"/>
            <a:ext cx="6417469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&amp; 40 – 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613" y="600075"/>
            <a:ext cx="8486773" cy="282892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4E59FF-A748-AA62-6DF6-2FBC99FE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6961" y="3128962"/>
            <a:ext cx="7458076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223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Outline</vt:lpstr>
      <vt:lpstr>Phase transitions</vt:lpstr>
      <vt:lpstr>Methods for achieving phase transitions</vt:lpstr>
      <vt:lpstr>Exercise 27 – find phase transition</vt:lpstr>
      <vt:lpstr>Exercise 27 – find phase transition</vt:lpstr>
      <vt:lpstr>Exercise 27 – find phase transition</vt:lpstr>
      <vt:lpstr>Methods for achieving phase transitions</vt:lpstr>
      <vt:lpstr>Exercise 37 &amp; 40 – Implement &amp; use</vt:lpstr>
      <vt:lpstr>Exercise 37 – Implement &amp; use</vt:lpstr>
      <vt:lpstr>Exercise 37 – Implement &amp; use</vt:lpstr>
      <vt:lpstr>INSERT RESULTS FROM EXERCISE 40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15</cp:revision>
  <dcterms:created xsi:type="dcterms:W3CDTF">2024-12-17T15:35:57Z</dcterms:created>
  <dcterms:modified xsi:type="dcterms:W3CDTF">2025-01-04T19:09:50Z</dcterms:modified>
</cp:coreProperties>
</file>